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49" d="100"/>
          <a:sy n="149" d="100"/>
        </p:scale>
        <p:origin x="126" y="1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2801B652-D888-489D-8D4C-730B0F8713AF}" type="presOf" srcId="{98E73AD6-09A1-4EB4-90BE-FF82DCF45B77}" destId="{32F5C1D2-D7BE-488C-B7C1-91153485FCBB}" srcOrd="0" destOrd="0" presId="urn:microsoft.com/office/officeart/2005/8/layout/process4"/>
    <dgm:cxn modelId="{719F10DB-68BD-4A4A-B4F5-6445EBFF1EB0}" type="presOf" srcId="{9D90BB11-A330-4BAF-92D8-A95A5E5F4DD8}" destId="{B23A08BF-EC7C-460F-9EF4-6AB1A381736D}" srcOrd="0" destOrd="3" presId="urn:microsoft.com/office/officeart/2005/8/layout/process4"/>
    <dgm:cxn modelId="{AC587E79-6289-4FA8-8800-20D0DE023963}" type="presOf" srcId="{90863D81-AC09-4171-BE6A-D132783B91A0}" destId="{B23A08BF-EC7C-460F-9EF4-6AB1A381736D}" srcOrd="0" destOrd="2" presId="urn:microsoft.com/office/officeart/2005/8/layout/process4"/>
    <dgm:cxn modelId="{3AD6AA53-9A89-4A2B-BE0D-4B2EB09197C0}" type="presOf" srcId="{DF2B18DF-3E27-4EFC-89B6-D89D370A12A7}" destId="{B23A08BF-EC7C-460F-9EF4-6AB1A381736D}" srcOrd="0" destOrd="4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32C01EE0-9C13-41F0-B79B-A2274FFAFBAA}" type="presOf" srcId="{0B507799-A736-44D8-B6BA-CDDA59C6221D}" destId="{4CE74BA3-612D-4731-A480-CB0018106AC5}" srcOrd="0" destOrd="0" presId="urn:microsoft.com/office/officeart/2005/8/layout/process4"/>
    <dgm:cxn modelId="{227984CC-6FF6-4F11-9E07-8B43F7F7C360}" type="presOf" srcId="{8EC3BFA9-1266-4403-B5EA-B39160E556DF}" destId="{EDBA2673-A2BB-49C6-AF94-91C8ED3A4AAF}" srcOrd="0" destOrd="1" presId="urn:microsoft.com/office/officeart/2005/8/layout/process4"/>
    <dgm:cxn modelId="{A40808C9-0DDA-434A-860E-4B60F5CE3089}" type="presOf" srcId="{8E29DECB-2CA4-4B0D-836E-EC7F34BBCF6E}" destId="{EDBA2673-A2BB-49C6-AF94-91C8ED3A4AAF}" srcOrd="0" destOrd="3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231E12DF-9B74-4A6F-8609-358CDDBA66CC}" type="presOf" srcId="{923F697C-1FC8-46E0-B375-26B722B6B48D}" destId="{B23A08BF-EC7C-460F-9EF4-6AB1A381736D}" srcOrd="0" destOrd="0" presId="urn:microsoft.com/office/officeart/2005/8/layout/process4"/>
    <dgm:cxn modelId="{715ADAEB-EAEB-4B68-8E84-B6851D2E78A5}" type="presOf" srcId="{0B507799-A736-44D8-B6BA-CDDA59C6221D}" destId="{0DAFDE51-1E88-4DE7-A577-3A1209956C26}" srcOrd="1" destOrd="0" presId="urn:microsoft.com/office/officeart/2005/8/layout/process4"/>
    <dgm:cxn modelId="{EADBF691-77BE-4024-ACDA-0F9E2A1CB79B}" type="presOf" srcId="{6374E144-30A2-4E52-90BF-7D7F9BCAC285}" destId="{EDBA2673-A2BB-49C6-AF94-91C8ED3A4AAF}" srcOrd="0" destOrd="2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3ED7D4B5-DF9F-466B-A408-F61971DAF7F3}" type="presOf" srcId="{C2AA3A12-45CB-4C0D-97CB-B2C436D9096F}" destId="{B23A08BF-EC7C-460F-9EF4-6AB1A381736D}" srcOrd="0" destOrd="1" presId="urn:microsoft.com/office/officeart/2005/8/layout/process4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75098603-06D0-48BE-AD00-646C485C24C1}" type="presOf" srcId="{3E6CA204-CB7F-4BD2-8C73-82E074A5D39C}" destId="{EDBA2673-A2BB-49C6-AF94-91C8ED3A4AAF}" srcOrd="0" destOrd="0" presId="urn:microsoft.com/office/officeart/2005/8/layout/process4"/>
    <dgm:cxn modelId="{EB03CAC6-0EBB-49B1-9DF8-C9A08A894052}" type="presParOf" srcId="{32F5C1D2-D7BE-488C-B7C1-91153485FCBB}" destId="{6F69D889-623E-4A1D-BC64-D300D410D9E7}" srcOrd="0" destOrd="0" presId="urn:microsoft.com/office/officeart/2005/8/layout/process4"/>
    <dgm:cxn modelId="{C3901C02-C598-4954-8A4A-79B4EF519A99}" type="presParOf" srcId="{6F69D889-623E-4A1D-BC64-D300D410D9E7}" destId="{4CE74BA3-612D-4731-A480-CB0018106AC5}" srcOrd="0" destOrd="0" presId="urn:microsoft.com/office/officeart/2005/8/layout/process4"/>
    <dgm:cxn modelId="{720D1674-4B4D-4416-B1B3-5184AF48B2A3}" type="presParOf" srcId="{6F69D889-623E-4A1D-BC64-D300D410D9E7}" destId="{0DAFDE51-1E88-4DE7-A577-3A1209956C26}" srcOrd="1" destOrd="0" presId="urn:microsoft.com/office/officeart/2005/8/layout/process4"/>
    <dgm:cxn modelId="{DC403252-F403-4C8F-BB83-F74E82138412}" type="presParOf" srcId="{6F69D889-623E-4A1D-BC64-D300D410D9E7}" destId="{B565F410-1FCC-454B-96FF-F56CA52E097D}" srcOrd="2" destOrd="0" presId="urn:microsoft.com/office/officeart/2005/8/layout/process4"/>
    <dgm:cxn modelId="{B01A1A61-0C79-4462-8732-A251E18832B8}" type="presParOf" srcId="{B565F410-1FCC-454B-96FF-F56CA52E097D}" destId="{EDBA2673-A2BB-49C6-AF94-91C8ED3A4AAF}" srcOrd="0" destOrd="0" presId="urn:microsoft.com/office/officeart/2005/8/layout/process4"/>
    <dgm:cxn modelId="{B825D24F-D72B-4762-BE62-ACEEBB6A94FA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F39F03C6-5D6C-45D1-A236-728C9D7D16B4}" type="presOf" srcId="{282305A4-DF42-4C1E-BDF7-0C24577B8200}" destId="{F4F9D71F-5040-4266-92ED-6BAEF98BE474}" srcOrd="0" destOrd="0" presId="urn:microsoft.com/office/officeart/2005/8/layout/process4"/>
    <dgm:cxn modelId="{6B205C13-49B0-4552-AB94-DF37A6116355}" type="presOf" srcId="{D3EE8763-B124-4D9E-8812-0BA0F205E0B7}" destId="{F13EE5FC-80EB-4005-A645-A585D4473551}" srcOrd="0" destOrd="1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E3EEF902-7FCF-4327-BA87-AE885F18F7E1}" type="presOf" srcId="{88E190B8-DD79-4CAD-ABD3-70030375172D}" destId="{F13EE5FC-80EB-4005-A645-A585D4473551}" srcOrd="0" destOrd="0" presId="urn:microsoft.com/office/officeart/2005/8/layout/process4"/>
    <dgm:cxn modelId="{D2EA4325-65E0-4DBB-AF77-8686A0C853D6}" type="presOf" srcId="{8596F95A-B523-497D-874D-36472EC2611D}" destId="{292D75E8-4E42-4A07-980A-C2802134616A}" srcOrd="1" destOrd="0" presId="urn:microsoft.com/office/officeart/2005/8/layout/process4"/>
    <dgm:cxn modelId="{F091FB64-A322-4475-BB11-34CE7A87CFD6}" type="presOf" srcId="{F30656A1-FCEA-42F0-821C-233640430FB7}" destId="{3A577329-1DAB-4571-80BD-9F9DC9F0B735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82945AB3-F560-4C23-8AA3-444400DC7C56}" type="presOf" srcId="{8596F95A-B523-497D-874D-36472EC2611D}" destId="{90C8CEF4-009B-4E29-A242-7AF246AD7D21}" srcOrd="0" destOrd="0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C356007F-F786-447C-A44A-32CA43419933}" type="presOf" srcId="{1C7C8844-CEA0-4D1D-B384-6BBA77B01FF1}" destId="{3A577329-1DAB-4571-80BD-9F9DC9F0B735}" srcOrd="0" destOrd="1" presId="urn:microsoft.com/office/officeart/2005/8/layout/process4"/>
    <dgm:cxn modelId="{C93BA003-28E0-46A3-8744-448A878323AA}" type="presOf" srcId="{91E08E5D-35E6-4EFB-97CA-9342BAE65807}" destId="{A3F144B7-6E09-460F-B6C1-1BEE02DAE9FF}" srcOrd="0" destOrd="2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A7F43D58-E699-460E-81A7-624982260D69}" type="presOf" srcId="{D8529929-4F77-426C-B8ED-D5580E117B12}" destId="{A3F144B7-6E09-460F-B6C1-1BEE02DAE9FF}" srcOrd="0" destOrd="1" presId="urn:microsoft.com/office/officeart/2005/8/layout/process4"/>
    <dgm:cxn modelId="{B36A4849-43DE-4240-A426-1E2BE4DBE086}" type="presOf" srcId="{8B48FECE-8406-4F2F-ABB8-CEAFB5919FF0}" destId="{A3F144B7-6E09-460F-B6C1-1BEE02DAE9FF}" srcOrd="0" destOrd="0" presId="urn:microsoft.com/office/officeart/2005/8/layout/process4"/>
    <dgm:cxn modelId="{63D05FE8-B2EA-42DA-8D18-C1B1D7CD655D}" type="presOf" srcId="{64A1387B-D962-4145-85AB-BE84AD789CAE}" destId="{3A577329-1DAB-4571-80BD-9F9DC9F0B735}" srcOrd="0" destOrd="2" presId="urn:microsoft.com/office/officeart/2005/8/layout/process4"/>
    <dgm:cxn modelId="{EFBF1E03-A250-46E7-B345-1A86A8DA08C3}" type="presParOf" srcId="{F4F9D71F-5040-4266-92ED-6BAEF98BE474}" destId="{F308BEAA-62D1-486B-8520-312F8C562E2B}" srcOrd="0" destOrd="0" presId="urn:microsoft.com/office/officeart/2005/8/layout/process4"/>
    <dgm:cxn modelId="{BF2F8F63-7AF1-4D7F-9290-2F0DEA4498BE}" type="presParOf" srcId="{F308BEAA-62D1-486B-8520-312F8C562E2B}" destId="{90C8CEF4-009B-4E29-A242-7AF246AD7D21}" srcOrd="0" destOrd="0" presId="urn:microsoft.com/office/officeart/2005/8/layout/process4"/>
    <dgm:cxn modelId="{1D91B5B9-82EB-47A4-8315-5D314C0028F4}" type="presParOf" srcId="{F308BEAA-62D1-486B-8520-312F8C562E2B}" destId="{292D75E8-4E42-4A07-980A-C2802134616A}" srcOrd="1" destOrd="0" presId="urn:microsoft.com/office/officeart/2005/8/layout/process4"/>
    <dgm:cxn modelId="{2729F249-431C-4F0E-ABED-820ACCC17D14}" type="presParOf" srcId="{F308BEAA-62D1-486B-8520-312F8C562E2B}" destId="{070FA168-89ED-4A3A-AEC9-8FFF2DBF748F}" srcOrd="2" destOrd="0" presId="urn:microsoft.com/office/officeart/2005/8/layout/process4"/>
    <dgm:cxn modelId="{80F3B35A-3389-4B53-BE98-498E8E99F454}" type="presParOf" srcId="{070FA168-89ED-4A3A-AEC9-8FFF2DBF748F}" destId="{A3F144B7-6E09-460F-B6C1-1BEE02DAE9FF}" srcOrd="0" destOrd="0" presId="urn:microsoft.com/office/officeart/2005/8/layout/process4"/>
    <dgm:cxn modelId="{D99D6BB1-C163-4A1C-BF20-0651ECD0EFD5}" type="presParOf" srcId="{070FA168-89ED-4A3A-AEC9-8FFF2DBF748F}" destId="{3A577329-1DAB-4571-80BD-9F9DC9F0B735}" srcOrd="1" destOrd="0" presId="urn:microsoft.com/office/officeart/2005/8/layout/process4"/>
    <dgm:cxn modelId="{5DA2F498-36C4-4E71-993D-497C641ED1C8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7669C4-8FAA-4301-89CF-ED3E50D381E0}" type="presOf" srcId="{C8A6387D-FA08-467D-916E-DDBDE5EE8946}" destId="{DEFB1175-A1A3-4B83-823D-463B1C2B8D02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CD21C0F1-4AA2-4BC1-92DA-FE79005D85E8}" type="presOf" srcId="{EDD87D21-33F6-471C-9546-FBEA345C7C0A}" destId="{CC87BDB2-DEFB-4EA6-83E1-E89DDF7739FC}" srcOrd="0" destOrd="0" presId="urn:microsoft.com/office/officeart/2005/8/layout/hList1"/>
    <dgm:cxn modelId="{6AE21DC8-1241-4880-A200-B6F023ED732B}" type="presOf" srcId="{3F245961-FBE2-4915-8146-9E511FA84E46}" destId="{0C95C92E-8142-4786-9814-9B6A14CC1D7B}" srcOrd="0" destOrd="0" presId="urn:microsoft.com/office/officeart/2005/8/layout/hList1"/>
    <dgm:cxn modelId="{192BE3FB-3B84-482E-987E-EBCBF07A6AA5}" type="presOf" srcId="{15907344-8C1E-48B6-9BCA-0E6BB3D2700E}" destId="{B64F8517-A4B0-4BB5-B17F-4EE2A1661B3C}" srcOrd="0" destOrd="0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3D9A6B4B-3FB6-480F-B0F2-0C728F0DAB7C}" type="presOf" srcId="{98F290D4-2180-43E1-B70A-4781B5227428}" destId="{83EA8351-AB38-48D2-A0CF-D9C01F61D3EB}" srcOrd="0" destOrd="0" presId="urn:microsoft.com/office/officeart/2005/8/layout/hList1"/>
    <dgm:cxn modelId="{12D0EBF7-7F74-4246-9D66-3202C43A60C2}" type="presOf" srcId="{B3A27B68-E12E-4BFE-AAA7-0A2A53668939}" destId="{83EA8351-AB38-48D2-A0CF-D9C01F61D3EB}" srcOrd="0" destOrd="2" presId="urn:microsoft.com/office/officeart/2005/8/layout/hList1"/>
    <dgm:cxn modelId="{2914615F-9C9C-4389-BA73-FB85CABA903D}" type="presOf" srcId="{6C89C593-80B4-4937-8C1F-8E32A7881F9C}" destId="{83EA8351-AB38-48D2-A0CF-D9C01F61D3EB}" srcOrd="0" destOrd="1" presId="urn:microsoft.com/office/officeart/2005/8/layout/hList1"/>
    <dgm:cxn modelId="{922AA38D-26D2-402C-8973-FC52BD7D8A38}" type="presParOf" srcId="{DEFB1175-A1A3-4B83-823D-463B1C2B8D02}" destId="{79816CD8-2505-4932-A225-CD773269CB25}" srcOrd="0" destOrd="0" presId="urn:microsoft.com/office/officeart/2005/8/layout/hList1"/>
    <dgm:cxn modelId="{5AA8A1BA-7C9E-4459-B496-6FB70DCF1244}" type="presParOf" srcId="{79816CD8-2505-4932-A225-CD773269CB25}" destId="{0C95C92E-8142-4786-9814-9B6A14CC1D7B}" srcOrd="0" destOrd="0" presId="urn:microsoft.com/office/officeart/2005/8/layout/hList1"/>
    <dgm:cxn modelId="{A0170D5B-7154-4596-A6CD-1DCEA4F6B2EE}" type="presParOf" srcId="{79816CD8-2505-4932-A225-CD773269CB25}" destId="{B64F8517-A4B0-4BB5-B17F-4EE2A1661B3C}" srcOrd="1" destOrd="0" presId="urn:microsoft.com/office/officeart/2005/8/layout/hList1"/>
    <dgm:cxn modelId="{9A315859-BA41-42A9-8DFE-88D118D8F609}" type="presParOf" srcId="{DEFB1175-A1A3-4B83-823D-463B1C2B8D02}" destId="{BB18256D-69B2-4391-92FB-264848A92B45}" srcOrd="1" destOrd="0" presId="urn:microsoft.com/office/officeart/2005/8/layout/hList1"/>
    <dgm:cxn modelId="{48BDFB3C-12B5-4F8D-A0DD-A1220CD1B586}" type="presParOf" srcId="{DEFB1175-A1A3-4B83-823D-463B1C2B8D02}" destId="{CC9A2BEA-ECE1-42FF-A978-A2471045A5FA}" srcOrd="2" destOrd="0" presId="urn:microsoft.com/office/officeart/2005/8/layout/hList1"/>
    <dgm:cxn modelId="{82065CEA-6A42-4D1D-B297-9CF7F15352F0}" type="presParOf" srcId="{CC9A2BEA-ECE1-42FF-A978-A2471045A5FA}" destId="{CC87BDB2-DEFB-4EA6-83E1-E89DDF7739FC}" srcOrd="0" destOrd="0" presId="urn:microsoft.com/office/officeart/2005/8/layout/hList1"/>
    <dgm:cxn modelId="{E76BE311-F32E-4E11-B913-F3873C3761AD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122B6F94-76F0-46DF-9644-2D46C3348A6E}" type="presOf" srcId="{79468014-6C73-4464-81B7-AA9918EEA144}" destId="{DDAFB269-ADF0-4D48-9E51-86E02ADF5910}" srcOrd="0" destOrd="2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E325B491-1941-4365-8F1C-4AA229AF8F1F}" type="presOf" srcId="{DFBFA26A-0FCA-436E-9102-CABC4A0FD72F}" destId="{806753A0-116C-448F-BA79-9C321556B051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69AA0C00-8DAD-4CC1-B9C6-D981A3A0DB8C}" type="presOf" srcId="{9E1961F7-D7C4-403F-B651-FE90EF665C48}" destId="{6004415D-60A7-4843-97A1-391D393FCCA1}" srcOrd="0" destOrd="1" presId="urn:microsoft.com/office/officeart/2005/8/layout/vList5"/>
    <dgm:cxn modelId="{5DCF5668-5EE2-4D34-BDBA-3D2546179924}" type="presOf" srcId="{BDA5A367-C00D-4541-B37B-6C53C160B64E}" destId="{DDAFB269-ADF0-4D48-9E51-86E02ADF5910}" srcOrd="0" destOrd="0" presId="urn:microsoft.com/office/officeart/2005/8/layout/vList5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68016C6C-FF35-47FE-89E2-D07788CC5D9D}" type="presOf" srcId="{C6FC9897-819A-4268-8A22-0604B6EB9D69}" destId="{4ADE9468-92CC-4C73-A8F1-C64CA0656F01}" srcOrd="0" destOrd="0" presId="urn:microsoft.com/office/officeart/2005/8/layout/vList5"/>
    <dgm:cxn modelId="{C0A32DA8-BA88-465D-B5AB-3C9B84401261}" type="presOf" srcId="{587A2A3D-2BD0-45A7-AFB7-BC9F385112E3}" destId="{6004415D-60A7-4843-97A1-391D393FCCA1}" srcOrd="0" destOrd="0" presId="urn:microsoft.com/office/officeart/2005/8/layout/vList5"/>
    <dgm:cxn modelId="{198DB66D-16B4-4FA5-9697-FA151F5E897B}" type="presOf" srcId="{6E655558-39B9-43B9-8E3F-FEB74A2D1C6F}" destId="{077CCCAA-DFE3-40EC-ABB1-1E96B03D9BFF}" srcOrd="0" destOrd="0" presId="urn:microsoft.com/office/officeart/2005/8/layout/vList5"/>
    <dgm:cxn modelId="{9C7C4276-F639-420E-B83C-BB423EA9F432}" type="presOf" srcId="{679D8694-4EEA-42E8-9D25-8B11A06F69A3}" destId="{E8481138-05ED-4D23-A23E-83218ADBA2F7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B2E6A41D-6A30-429A-A0FB-230169CB26A8}" type="presOf" srcId="{B453FA60-FDF3-4DA0-BAE7-AB0DFA127215}" destId="{077CCCAA-DFE3-40EC-ABB1-1E96B03D9BFF}" srcOrd="0" destOrd="1" presId="urn:microsoft.com/office/officeart/2005/8/layout/vList5"/>
    <dgm:cxn modelId="{6D391131-D896-4F15-BD16-AEF53BDF6797}" type="presOf" srcId="{F7DA4894-ADA1-4154-B0DE-3280D3C43481}" destId="{E576C11E-6276-4F4E-A027-78F39588CBA1}" srcOrd="0" destOrd="0" presId="urn:microsoft.com/office/officeart/2005/8/layout/vList5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34554B9F-54F0-4359-AC6F-76302B9E0497}" type="presOf" srcId="{1D3CB1AE-0B93-492C-850D-7B85821D83B7}" destId="{DDAFB269-ADF0-4D48-9E51-86E02ADF5910}" srcOrd="0" destOrd="1" presId="urn:microsoft.com/office/officeart/2005/8/layout/vList5"/>
    <dgm:cxn modelId="{BF1AF9A9-17D0-4FD0-B434-272B922A8D59}" type="presParOf" srcId="{806753A0-116C-448F-BA79-9C321556B051}" destId="{300362A0-9986-49EC-83E2-3AF8E4F0AD7D}" srcOrd="0" destOrd="0" presId="urn:microsoft.com/office/officeart/2005/8/layout/vList5"/>
    <dgm:cxn modelId="{8CF51BCA-AD62-4E4C-A478-BFE29E63F54B}" type="presParOf" srcId="{300362A0-9986-49EC-83E2-3AF8E4F0AD7D}" destId="{E8481138-05ED-4D23-A23E-83218ADBA2F7}" srcOrd="0" destOrd="0" presId="urn:microsoft.com/office/officeart/2005/8/layout/vList5"/>
    <dgm:cxn modelId="{2C53FAA5-56AA-463F-80FA-450032A8355C}" type="presParOf" srcId="{300362A0-9986-49EC-83E2-3AF8E4F0AD7D}" destId="{077CCCAA-DFE3-40EC-ABB1-1E96B03D9BFF}" srcOrd="1" destOrd="0" presId="urn:microsoft.com/office/officeart/2005/8/layout/vList5"/>
    <dgm:cxn modelId="{2F18C49C-14ED-442F-89A0-FC1ED26FD3C4}" type="presParOf" srcId="{806753A0-116C-448F-BA79-9C321556B051}" destId="{397C093B-02C7-4F0B-9AC6-139881556B46}" srcOrd="1" destOrd="0" presId="urn:microsoft.com/office/officeart/2005/8/layout/vList5"/>
    <dgm:cxn modelId="{958FC97A-E17A-4EB7-BBC6-CE719B2FD0E0}" type="presParOf" srcId="{806753A0-116C-448F-BA79-9C321556B051}" destId="{D4448EB6-9AF6-444D-B0B2-5D7D4EE68B7D}" srcOrd="2" destOrd="0" presId="urn:microsoft.com/office/officeart/2005/8/layout/vList5"/>
    <dgm:cxn modelId="{67FDED78-31B6-46B8-ADF2-0A56D069C35A}" type="presParOf" srcId="{D4448EB6-9AF6-444D-B0B2-5D7D4EE68B7D}" destId="{E576C11E-6276-4F4E-A027-78F39588CBA1}" srcOrd="0" destOrd="0" presId="urn:microsoft.com/office/officeart/2005/8/layout/vList5"/>
    <dgm:cxn modelId="{DA47F2C4-87EB-46FA-81DB-0EACA0D0076E}" type="presParOf" srcId="{D4448EB6-9AF6-444D-B0B2-5D7D4EE68B7D}" destId="{6004415D-60A7-4843-97A1-391D393FCCA1}" srcOrd="1" destOrd="0" presId="urn:microsoft.com/office/officeart/2005/8/layout/vList5"/>
    <dgm:cxn modelId="{CA80CE1D-998B-4E66-8D8E-64469021E66F}" type="presParOf" srcId="{806753A0-116C-448F-BA79-9C321556B051}" destId="{993A7D80-3277-4466-87F3-BF8BC35E0A2D}" srcOrd="3" destOrd="0" presId="urn:microsoft.com/office/officeart/2005/8/layout/vList5"/>
    <dgm:cxn modelId="{C63B5116-6DF1-428E-BDA9-F20371300BFF}" type="presParOf" srcId="{806753A0-116C-448F-BA79-9C321556B051}" destId="{7B4D837B-491C-4BCC-A336-1EB38042B610}" srcOrd="4" destOrd="0" presId="urn:microsoft.com/office/officeart/2005/8/layout/vList5"/>
    <dgm:cxn modelId="{E5312626-90AA-422C-90D5-2BA32E9FBEC7}" type="presParOf" srcId="{7B4D837B-491C-4BCC-A336-1EB38042B610}" destId="{4ADE9468-92CC-4C73-A8F1-C64CA0656F01}" srcOrd="0" destOrd="0" presId="urn:microsoft.com/office/officeart/2005/8/layout/vList5"/>
    <dgm:cxn modelId="{7130505B-00FE-44B8-BB35-533C0F7024CB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smtClean="0"/>
            <a:t>mdpi (~160dpi)</a:t>
          </a:r>
          <a:endParaRPr lang="en-US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smtClean="0"/>
            <a:t>hdpi (~240dpi)</a:t>
          </a:r>
          <a:endParaRPr lang="en-US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smtClean="0"/>
            <a:t>xhdpi (~320dpi)</a:t>
          </a:r>
          <a:endParaRPr lang="en-US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smtClean="0"/>
            <a:t>xxxhdpi (~640dpi)</a:t>
          </a:r>
          <a:endParaRPr lang="en-US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894DA-0334-4EE4-A89C-633417D2E698}" type="pres">
      <dgm:prSet presAssocID="{5CB09A87-F426-4EC0-B9C0-299EDF328F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B8E21-682B-4241-A881-5641DF8D31CB}" type="pres">
      <dgm:prSet presAssocID="{CCDA957D-CD83-4497-85A8-C6CA71E6818E}" presName="rootConnector" presStyleLbl="node2" presStyleIdx="0" presStyleCnt="6"/>
      <dgm:spPr/>
      <dgm:t>
        <a:bodyPr/>
        <a:lstStyle/>
        <a:p>
          <a:endParaRPr lang="en-US"/>
        </a:p>
      </dgm:t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DC68D-E884-45D2-9F1E-87AE52A0585A}" type="pres">
      <dgm:prSet presAssocID="{332B0540-7318-41F6-B385-F8E2898330B1}" presName="rootConnector" presStyleLbl="node2" presStyleIdx="1" presStyleCnt="6"/>
      <dgm:spPr/>
      <dgm:t>
        <a:bodyPr/>
        <a:lstStyle/>
        <a:p>
          <a:endParaRPr lang="en-US"/>
        </a:p>
      </dgm:t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5F9E-E393-4C54-8D41-BFD4B93376C5}" type="pres">
      <dgm:prSet presAssocID="{C13CEBF8-84ED-435A-9D8B-784B67AB0802}" presName="rootConnector" presStyleLbl="node2" presStyleIdx="2" presStyleCnt="6"/>
      <dgm:spPr/>
      <dgm:t>
        <a:bodyPr/>
        <a:lstStyle/>
        <a:p>
          <a:endParaRPr lang="en-US"/>
        </a:p>
      </dgm:t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  <dgm:t>
        <a:bodyPr/>
        <a:lstStyle/>
        <a:p>
          <a:endParaRPr lang="en-US"/>
        </a:p>
      </dgm:t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662F94-4079-4800-97DA-7F01FF008DA7}" type="pres">
      <dgm:prSet presAssocID="{AE482A38-FDE3-4A7C-971E-499CF1330DBE}" presName="rootConnector" presStyleLbl="node2" presStyleIdx="3" presStyleCnt="6"/>
      <dgm:spPr/>
      <dgm:t>
        <a:bodyPr/>
        <a:lstStyle/>
        <a:p>
          <a:endParaRPr lang="en-US"/>
        </a:p>
      </dgm:t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  <dgm:t>
        <a:bodyPr/>
        <a:lstStyle/>
        <a:p>
          <a:endParaRPr lang="en-US"/>
        </a:p>
      </dgm:t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FA9D2B-12E9-4F6C-9F9B-0246E7C94862}" type="pres">
      <dgm:prSet presAssocID="{8FE74EB0-2B69-4730-B0D3-2AC93D903319}" presName="rootConnector" presStyleLbl="node2" presStyleIdx="4" presStyleCnt="6"/>
      <dgm:spPr/>
      <dgm:t>
        <a:bodyPr/>
        <a:lstStyle/>
        <a:p>
          <a:endParaRPr lang="en-US"/>
        </a:p>
      </dgm:t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AB43E-D917-4CB5-9D9F-06D076AEB906}" type="pres">
      <dgm:prSet presAssocID="{85D848CA-7C53-4429-8E75-C83AE27997D0}" presName="rootConnector" presStyleLbl="node2" presStyleIdx="5" presStyleCnt="6"/>
      <dgm:spPr/>
      <dgm:t>
        <a:bodyPr/>
        <a:lstStyle/>
        <a:p>
          <a:endParaRPr lang="en-US"/>
        </a:p>
      </dgm:t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CE06D2D1-9029-480D-A80D-DF20B299EE55}" type="presOf" srcId="{CCDA957D-CD83-4497-85A8-C6CA71E6818E}" destId="{87EB8E21-682B-4241-A881-5641DF8D31CB}" srcOrd="1" destOrd="0" presId="urn:microsoft.com/office/officeart/2005/8/layout/orgChart1"/>
    <dgm:cxn modelId="{DF48F227-1E20-4E72-9721-DCDC7C86CDAE}" type="presOf" srcId="{C13CEBF8-84ED-435A-9D8B-784B67AB0802}" destId="{535BD7F9-3393-402A-BDC5-BE3C715332D8}" srcOrd="0" destOrd="0" presId="urn:microsoft.com/office/officeart/2005/8/layout/orgChart1"/>
    <dgm:cxn modelId="{C4A6B9E7-6702-47EB-901D-B1687E4D6AB6}" type="presOf" srcId="{5CB09A87-F426-4EC0-B9C0-299EDF328F41}" destId="{AF3894DA-0334-4EE4-A89C-633417D2E698}" srcOrd="1" destOrd="0" presId="urn:microsoft.com/office/officeart/2005/8/layout/orgChart1"/>
    <dgm:cxn modelId="{226EDBBB-DD5D-4E72-9F34-63CF7ED19725}" type="presOf" srcId="{FA88F67A-D736-4D2C-92FD-459585E832D0}" destId="{343F57DE-155F-4D4E-B981-1D40567BE3B3}" srcOrd="0" destOrd="0" presId="urn:microsoft.com/office/officeart/2005/8/layout/orgChart1"/>
    <dgm:cxn modelId="{94E65944-E972-4E2B-B87F-442A1A70FCCE}" type="presOf" srcId="{AE482A38-FDE3-4A7C-971E-499CF1330DBE}" destId="{DF662F94-4079-4800-97DA-7F01FF008DA7}" srcOrd="1" destOrd="0" presId="urn:microsoft.com/office/officeart/2005/8/layout/orgChart1"/>
    <dgm:cxn modelId="{E6C18FBB-5B91-41FC-9BF6-4775086DDAEE}" type="presOf" srcId="{C13CEBF8-84ED-435A-9D8B-784B67AB0802}" destId="{264D5F9E-E393-4C54-8D41-BFD4B93376C5}" srcOrd="1" destOrd="0" presId="urn:microsoft.com/office/officeart/2005/8/layout/orgChart1"/>
    <dgm:cxn modelId="{660C5E3F-BA8C-4957-8823-EB9CC67D7CC1}" type="presOf" srcId="{F873EA0D-6200-4E4A-AE05-8212961B7202}" destId="{FB18AFBC-E4F0-4F88-A7AE-67C48FB08E66}" srcOrd="0" destOrd="0" presId="urn:microsoft.com/office/officeart/2005/8/layout/orgChart1"/>
    <dgm:cxn modelId="{F146ACAF-07C7-4EBA-81A3-96A4A94D5DC4}" type="presOf" srcId="{332B0540-7318-41F6-B385-F8E2898330B1}" destId="{964DC68D-E884-45D2-9F1E-87AE52A0585A}" srcOrd="1" destOrd="0" presId="urn:microsoft.com/office/officeart/2005/8/layout/orgChart1"/>
    <dgm:cxn modelId="{658940DF-8AB0-48D2-99CF-B0D40C76A35B}" type="presOf" srcId="{5CB09A87-F426-4EC0-B9C0-299EDF328F41}" destId="{6874EAE3-9506-4E40-A960-DA967E989FB2}" srcOrd="0" destOrd="0" presId="urn:microsoft.com/office/officeart/2005/8/layout/orgChart1"/>
    <dgm:cxn modelId="{ED45F3D3-A823-4A02-A313-2EF1E4B081E4}" type="presOf" srcId="{332B0540-7318-41F6-B385-F8E2898330B1}" destId="{8A558FC7-EBF5-4A7C-A8B1-E6A58A5687C5}" srcOrd="0" destOrd="0" presId="urn:microsoft.com/office/officeart/2005/8/layout/orgChart1"/>
    <dgm:cxn modelId="{42F6DFE4-EDB8-4828-BBCB-2DB2038F7F0D}" type="presOf" srcId="{BC860050-3324-4554-93B9-A035560F0B41}" destId="{0581DFE9-6327-47DD-B518-D13A2B402745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4AFEF035-86C7-472D-8644-2F56FAB28380}" type="presOf" srcId="{8FE74EB0-2B69-4730-B0D3-2AC93D903319}" destId="{D450871C-9E34-4B7B-AD6D-4AB34FB89F9B}" srcOrd="0" destOrd="0" presId="urn:microsoft.com/office/officeart/2005/8/layout/orgChart1"/>
    <dgm:cxn modelId="{EA138C80-2FA2-4D00-A078-9380A7876A91}" type="presOf" srcId="{1F450EC2-D8A0-4A17-B60A-807AEB383486}" destId="{933D18B1-4906-491F-99DE-F8F7ECE36AE8}" srcOrd="0" destOrd="0" presId="urn:microsoft.com/office/officeart/2005/8/layout/orgChart1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A6DC136F-EC7B-48EF-9CEE-C585753DD358}" type="presOf" srcId="{10C9AD48-5867-42A9-A7E3-E2374E0A297F}" destId="{AB875185-86BD-4D7E-B23D-418D49138D9A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6EB41773-D00F-47BD-A440-70DE53670C6A}" type="presOf" srcId="{B50073F9-FE14-4785-B140-DE7541A5D60A}" destId="{3D9F5AAE-7C2A-4A45-9B35-E90E9D2F6D64}" srcOrd="0" destOrd="0" presId="urn:microsoft.com/office/officeart/2005/8/layout/orgChart1"/>
    <dgm:cxn modelId="{58B313EC-420F-4512-A5ED-FF84DB42CD68}" type="presOf" srcId="{85D848CA-7C53-4429-8E75-C83AE27997D0}" destId="{EF007BE9-1E25-440B-9CBD-B14D4BF22DF6}" srcOrd="0" destOrd="0" presId="urn:microsoft.com/office/officeart/2005/8/layout/orgChart1"/>
    <dgm:cxn modelId="{AB00E11F-E9CE-4441-B8E9-E71CA2835A86}" type="presOf" srcId="{CCDA957D-CD83-4497-85A8-C6CA71E6818E}" destId="{AFBC12D2-392B-4E3B-A7E0-09D77E738C95}" srcOrd="0" destOrd="0" presId="urn:microsoft.com/office/officeart/2005/8/layout/orgChart1"/>
    <dgm:cxn modelId="{D51E7846-8198-4FB5-8B41-78E344F79BAF}" type="presOf" srcId="{85D848CA-7C53-4429-8E75-C83AE27997D0}" destId="{428AB43E-D917-4CB5-9D9F-06D076AEB906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3A100239-5A05-4C10-BE03-017DB9B7F8A8}" type="presOf" srcId="{AE482A38-FDE3-4A7C-971E-499CF1330DBE}" destId="{539FBB2C-BD78-4BB5-81AF-A649AA37DF49}" srcOrd="0" destOrd="0" presId="urn:microsoft.com/office/officeart/2005/8/layout/orgChart1"/>
    <dgm:cxn modelId="{AF7184F4-3A20-40CC-A987-3109B2491874}" type="presOf" srcId="{A0256476-119F-4E00-9936-372563385E6B}" destId="{2C31FA36-3532-4C44-84C2-C063F5F38222}" srcOrd="0" destOrd="0" presId="urn:microsoft.com/office/officeart/2005/8/layout/orgChart1"/>
    <dgm:cxn modelId="{58D9B4B4-251E-4244-B199-5E18295D6932}" type="presOf" srcId="{8FE74EB0-2B69-4730-B0D3-2AC93D903319}" destId="{01FA9D2B-12E9-4F6C-9F9B-0246E7C94862}" srcOrd="1" destOrd="0" presId="urn:microsoft.com/office/officeart/2005/8/layout/orgChart1"/>
    <dgm:cxn modelId="{1385A18F-4E97-4E82-8C63-ADC2F97E1A46}" type="presParOf" srcId="{2C31FA36-3532-4C44-84C2-C063F5F38222}" destId="{FC404F61-19B7-4FF1-9EAE-2633D3638C84}" srcOrd="0" destOrd="0" presId="urn:microsoft.com/office/officeart/2005/8/layout/orgChart1"/>
    <dgm:cxn modelId="{6FF7869F-6330-40C4-9C6C-58A6C2C75433}" type="presParOf" srcId="{FC404F61-19B7-4FF1-9EAE-2633D3638C84}" destId="{635B76B4-0EDE-4B17-A807-F4918D0A1A9B}" srcOrd="0" destOrd="0" presId="urn:microsoft.com/office/officeart/2005/8/layout/orgChart1"/>
    <dgm:cxn modelId="{A24CC409-35A2-40BB-A7BA-6AC24AA6F8F2}" type="presParOf" srcId="{635B76B4-0EDE-4B17-A807-F4918D0A1A9B}" destId="{6874EAE3-9506-4E40-A960-DA967E989FB2}" srcOrd="0" destOrd="0" presId="urn:microsoft.com/office/officeart/2005/8/layout/orgChart1"/>
    <dgm:cxn modelId="{A86FAD51-D5F3-41FC-B014-E28B7D9793EE}" type="presParOf" srcId="{635B76B4-0EDE-4B17-A807-F4918D0A1A9B}" destId="{AF3894DA-0334-4EE4-A89C-633417D2E698}" srcOrd="1" destOrd="0" presId="urn:microsoft.com/office/officeart/2005/8/layout/orgChart1"/>
    <dgm:cxn modelId="{BE81CF2A-DF94-46F0-A75B-0F7C48517D59}" type="presParOf" srcId="{FC404F61-19B7-4FF1-9EAE-2633D3638C84}" destId="{1FAED2F7-4E61-4B02-964B-569E6F3EB019}" srcOrd="1" destOrd="0" presId="urn:microsoft.com/office/officeart/2005/8/layout/orgChart1"/>
    <dgm:cxn modelId="{477576DE-B3D4-4CF3-A3F0-904FC525E1F7}" type="presParOf" srcId="{1FAED2F7-4E61-4B02-964B-569E6F3EB019}" destId="{FB18AFBC-E4F0-4F88-A7AE-67C48FB08E66}" srcOrd="0" destOrd="0" presId="urn:microsoft.com/office/officeart/2005/8/layout/orgChart1"/>
    <dgm:cxn modelId="{BB5A7BAA-9907-492A-8976-BB1B419C9012}" type="presParOf" srcId="{1FAED2F7-4E61-4B02-964B-569E6F3EB019}" destId="{7283C3D5-ABA3-4F2D-A41A-3FB7768CB54B}" srcOrd="1" destOrd="0" presId="urn:microsoft.com/office/officeart/2005/8/layout/orgChart1"/>
    <dgm:cxn modelId="{FEAF949E-1993-453C-A790-0CED8D56725F}" type="presParOf" srcId="{7283C3D5-ABA3-4F2D-A41A-3FB7768CB54B}" destId="{E1A8505D-0845-4828-8884-33257D07BE81}" srcOrd="0" destOrd="0" presId="urn:microsoft.com/office/officeart/2005/8/layout/orgChart1"/>
    <dgm:cxn modelId="{4BE6BF41-165F-41D5-94FB-0AA8B4860C59}" type="presParOf" srcId="{E1A8505D-0845-4828-8884-33257D07BE81}" destId="{AFBC12D2-392B-4E3B-A7E0-09D77E738C95}" srcOrd="0" destOrd="0" presId="urn:microsoft.com/office/officeart/2005/8/layout/orgChart1"/>
    <dgm:cxn modelId="{21B7BA57-F832-4E11-A545-393777752CA1}" type="presParOf" srcId="{E1A8505D-0845-4828-8884-33257D07BE81}" destId="{87EB8E21-682B-4241-A881-5641DF8D31CB}" srcOrd="1" destOrd="0" presId="urn:microsoft.com/office/officeart/2005/8/layout/orgChart1"/>
    <dgm:cxn modelId="{F25EDFCC-51DD-4E30-85F9-BC2A944537F6}" type="presParOf" srcId="{7283C3D5-ABA3-4F2D-A41A-3FB7768CB54B}" destId="{C410B644-8770-47C8-AC81-6E91C8C0030B}" srcOrd="1" destOrd="0" presId="urn:microsoft.com/office/officeart/2005/8/layout/orgChart1"/>
    <dgm:cxn modelId="{0D537A00-881B-478C-9C3B-11213049A82D}" type="presParOf" srcId="{7283C3D5-ABA3-4F2D-A41A-3FB7768CB54B}" destId="{B94B4070-1F48-4467-B444-17C9DADD7443}" srcOrd="2" destOrd="0" presId="urn:microsoft.com/office/officeart/2005/8/layout/orgChart1"/>
    <dgm:cxn modelId="{B3B44A6C-B6A2-4D7D-968B-B7836390D03C}" type="presParOf" srcId="{1FAED2F7-4E61-4B02-964B-569E6F3EB019}" destId="{343F57DE-155F-4D4E-B981-1D40567BE3B3}" srcOrd="2" destOrd="0" presId="urn:microsoft.com/office/officeart/2005/8/layout/orgChart1"/>
    <dgm:cxn modelId="{6A4D51C6-0CDC-4CE2-829B-54A88BD4ED73}" type="presParOf" srcId="{1FAED2F7-4E61-4B02-964B-569E6F3EB019}" destId="{86126A27-F932-48A4-A2F0-692230B8E208}" srcOrd="3" destOrd="0" presId="urn:microsoft.com/office/officeart/2005/8/layout/orgChart1"/>
    <dgm:cxn modelId="{BF486163-38F0-4E88-813E-3E4DA0477AF6}" type="presParOf" srcId="{86126A27-F932-48A4-A2F0-692230B8E208}" destId="{5D48D820-8303-44B4-BC7A-230DB0C5D035}" srcOrd="0" destOrd="0" presId="urn:microsoft.com/office/officeart/2005/8/layout/orgChart1"/>
    <dgm:cxn modelId="{F7BA671C-8B60-49BE-8A6A-D39A8C037C50}" type="presParOf" srcId="{5D48D820-8303-44B4-BC7A-230DB0C5D035}" destId="{8A558FC7-EBF5-4A7C-A8B1-E6A58A5687C5}" srcOrd="0" destOrd="0" presId="urn:microsoft.com/office/officeart/2005/8/layout/orgChart1"/>
    <dgm:cxn modelId="{91B8367F-DE11-4812-B646-B2B4A21E0A89}" type="presParOf" srcId="{5D48D820-8303-44B4-BC7A-230DB0C5D035}" destId="{964DC68D-E884-45D2-9F1E-87AE52A0585A}" srcOrd="1" destOrd="0" presId="urn:microsoft.com/office/officeart/2005/8/layout/orgChart1"/>
    <dgm:cxn modelId="{A0835928-A219-4AA9-9CE2-B4F517AF6AC6}" type="presParOf" srcId="{86126A27-F932-48A4-A2F0-692230B8E208}" destId="{086147DC-18A8-4A65-8309-C99B7F9921F3}" srcOrd="1" destOrd="0" presId="urn:microsoft.com/office/officeart/2005/8/layout/orgChart1"/>
    <dgm:cxn modelId="{7CCDA194-ABE7-4B1B-9909-1F027837507A}" type="presParOf" srcId="{86126A27-F932-48A4-A2F0-692230B8E208}" destId="{79B8FFF4-0950-4D7C-8EB4-FF14F41D69DC}" srcOrd="2" destOrd="0" presId="urn:microsoft.com/office/officeart/2005/8/layout/orgChart1"/>
    <dgm:cxn modelId="{062DA4B1-8F0E-4B52-BF59-1DA2CF68405A}" type="presParOf" srcId="{1FAED2F7-4E61-4B02-964B-569E6F3EB019}" destId="{933D18B1-4906-491F-99DE-F8F7ECE36AE8}" srcOrd="4" destOrd="0" presId="urn:microsoft.com/office/officeart/2005/8/layout/orgChart1"/>
    <dgm:cxn modelId="{2551FA3E-4C3F-41E6-ACC8-3C6EC449F22A}" type="presParOf" srcId="{1FAED2F7-4E61-4B02-964B-569E6F3EB019}" destId="{747D186B-027E-446F-A3B4-B7A9851F2B03}" srcOrd="5" destOrd="0" presId="urn:microsoft.com/office/officeart/2005/8/layout/orgChart1"/>
    <dgm:cxn modelId="{3C354A3B-6606-41ED-B781-A483492EA945}" type="presParOf" srcId="{747D186B-027E-446F-A3B4-B7A9851F2B03}" destId="{A3B261F6-D372-4D02-9CDE-C0B15DDE5F5B}" srcOrd="0" destOrd="0" presId="urn:microsoft.com/office/officeart/2005/8/layout/orgChart1"/>
    <dgm:cxn modelId="{1E41D20B-C30B-4569-8B04-B902D0459AB7}" type="presParOf" srcId="{A3B261F6-D372-4D02-9CDE-C0B15DDE5F5B}" destId="{535BD7F9-3393-402A-BDC5-BE3C715332D8}" srcOrd="0" destOrd="0" presId="urn:microsoft.com/office/officeart/2005/8/layout/orgChart1"/>
    <dgm:cxn modelId="{E6639D07-FC66-4BBB-9FAE-C52E08106ED4}" type="presParOf" srcId="{A3B261F6-D372-4D02-9CDE-C0B15DDE5F5B}" destId="{264D5F9E-E393-4C54-8D41-BFD4B93376C5}" srcOrd="1" destOrd="0" presId="urn:microsoft.com/office/officeart/2005/8/layout/orgChart1"/>
    <dgm:cxn modelId="{356D5BF8-1F4D-4C46-AA0C-7FD45440E883}" type="presParOf" srcId="{747D186B-027E-446F-A3B4-B7A9851F2B03}" destId="{AAB107F1-EDCA-4500-A6DA-8862B486EFA7}" srcOrd="1" destOrd="0" presId="urn:microsoft.com/office/officeart/2005/8/layout/orgChart1"/>
    <dgm:cxn modelId="{DF9FFC34-D6F8-4F68-BFFB-AD821038DD9D}" type="presParOf" srcId="{747D186B-027E-446F-A3B4-B7A9851F2B03}" destId="{D289EAEA-BB22-4062-A5BF-6CC274A86112}" srcOrd="2" destOrd="0" presId="urn:microsoft.com/office/officeart/2005/8/layout/orgChart1"/>
    <dgm:cxn modelId="{832C1FA4-E101-4FF0-BCE5-B4918BC297C4}" type="presParOf" srcId="{1FAED2F7-4E61-4B02-964B-569E6F3EB019}" destId="{0581DFE9-6327-47DD-B518-D13A2B402745}" srcOrd="6" destOrd="0" presId="urn:microsoft.com/office/officeart/2005/8/layout/orgChart1"/>
    <dgm:cxn modelId="{CDC974BB-5024-4C78-A505-44A159F68B4C}" type="presParOf" srcId="{1FAED2F7-4E61-4B02-964B-569E6F3EB019}" destId="{455A2491-A385-4E81-A97D-275FC0408A3C}" srcOrd="7" destOrd="0" presId="urn:microsoft.com/office/officeart/2005/8/layout/orgChart1"/>
    <dgm:cxn modelId="{46933BA9-93AC-45BB-A14B-B02B11FB16C5}" type="presParOf" srcId="{455A2491-A385-4E81-A97D-275FC0408A3C}" destId="{5F414586-E421-421B-B55A-A8F8DFE02B33}" srcOrd="0" destOrd="0" presId="urn:microsoft.com/office/officeart/2005/8/layout/orgChart1"/>
    <dgm:cxn modelId="{706BC7D5-5D04-462A-9C09-54F9285159B3}" type="presParOf" srcId="{5F414586-E421-421B-B55A-A8F8DFE02B33}" destId="{539FBB2C-BD78-4BB5-81AF-A649AA37DF49}" srcOrd="0" destOrd="0" presId="urn:microsoft.com/office/officeart/2005/8/layout/orgChart1"/>
    <dgm:cxn modelId="{E44CFC55-4985-4EDD-93A9-D617A4EA1EA8}" type="presParOf" srcId="{5F414586-E421-421B-B55A-A8F8DFE02B33}" destId="{DF662F94-4079-4800-97DA-7F01FF008DA7}" srcOrd="1" destOrd="0" presId="urn:microsoft.com/office/officeart/2005/8/layout/orgChart1"/>
    <dgm:cxn modelId="{26AC2831-6F5B-4E22-B020-223042406762}" type="presParOf" srcId="{455A2491-A385-4E81-A97D-275FC0408A3C}" destId="{F67E71D9-59BE-4B03-9874-1D24977DF8DE}" srcOrd="1" destOrd="0" presId="urn:microsoft.com/office/officeart/2005/8/layout/orgChart1"/>
    <dgm:cxn modelId="{CE45E540-5E56-486E-9C99-EAA932D21E44}" type="presParOf" srcId="{455A2491-A385-4E81-A97D-275FC0408A3C}" destId="{9415322C-ED3E-48DA-9092-33E3F44793FB}" srcOrd="2" destOrd="0" presId="urn:microsoft.com/office/officeart/2005/8/layout/orgChart1"/>
    <dgm:cxn modelId="{7D1D7937-7968-4A8A-B108-EC1E46624144}" type="presParOf" srcId="{1FAED2F7-4E61-4B02-964B-569E6F3EB019}" destId="{3D9F5AAE-7C2A-4A45-9B35-E90E9D2F6D64}" srcOrd="8" destOrd="0" presId="urn:microsoft.com/office/officeart/2005/8/layout/orgChart1"/>
    <dgm:cxn modelId="{65401DE0-9387-4A31-AF0D-D01C9F3A1D94}" type="presParOf" srcId="{1FAED2F7-4E61-4B02-964B-569E6F3EB019}" destId="{02CCE48B-9005-48DA-B024-B822114C636C}" srcOrd="9" destOrd="0" presId="urn:microsoft.com/office/officeart/2005/8/layout/orgChart1"/>
    <dgm:cxn modelId="{91A2551B-9072-44DF-B9B4-6C2C5118F3B1}" type="presParOf" srcId="{02CCE48B-9005-48DA-B024-B822114C636C}" destId="{31FED10D-2FF9-4355-A610-C8C9BAB30023}" srcOrd="0" destOrd="0" presId="urn:microsoft.com/office/officeart/2005/8/layout/orgChart1"/>
    <dgm:cxn modelId="{50F8152D-C702-4F5D-BB05-8EB32921A74B}" type="presParOf" srcId="{31FED10D-2FF9-4355-A610-C8C9BAB30023}" destId="{D450871C-9E34-4B7B-AD6D-4AB34FB89F9B}" srcOrd="0" destOrd="0" presId="urn:microsoft.com/office/officeart/2005/8/layout/orgChart1"/>
    <dgm:cxn modelId="{FD51E8A0-A560-4331-8D67-9A516B2AA594}" type="presParOf" srcId="{31FED10D-2FF9-4355-A610-C8C9BAB30023}" destId="{01FA9D2B-12E9-4F6C-9F9B-0246E7C94862}" srcOrd="1" destOrd="0" presId="urn:microsoft.com/office/officeart/2005/8/layout/orgChart1"/>
    <dgm:cxn modelId="{271DAFBA-81A1-42CE-A383-8D6CEBB36A31}" type="presParOf" srcId="{02CCE48B-9005-48DA-B024-B822114C636C}" destId="{7316EF37-78E3-47EB-A1AC-94CE907FA90B}" srcOrd="1" destOrd="0" presId="urn:microsoft.com/office/officeart/2005/8/layout/orgChart1"/>
    <dgm:cxn modelId="{4E377D64-59FF-45A3-B3B9-342E47807514}" type="presParOf" srcId="{02CCE48B-9005-48DA-B024-B822114C636C}" destId="{1EDEE8E5-B854-4DD9-B14C-A44D723A20CB}" srcOrd="2" destOrd="0" presId="urn:microsoft.com/office/officeart/2005/8/layout/orgChart1"/>
    <dgm:cxn modelId="{64D6F8D0-DFE7-42F5-A466-347E838D81F3}" type="presParOf" srcId="{1FAED2F7-4E61-4B02-964B-569E6F3EB019}" destId="{AB875185-86BD-4D7E-B23D-418D49138D9A}" srcOrd="10" destOrd="0" presId="urn:microsoft.com/office/officeart/2005/8/layout/orgChart1"/>
    <dgm:cxn modelId="{919782BC-41D7-4CFB-BD26-B4CB85FD4E78}" type="presParOf" srcId="{1FAED2F7-4E61-4B02-964B-569E6F3EB019}" destId="{6FC49700-A9D7-44A3-87FC-5C3987B376AD}" srcOrd="11" destOrd="0" presId="urn:microsoft.com/office/officeart/2005/8/layout/orgChart1"/>
    <dgm:cxn modelId="{3D1FB269-9F21-41B5-86B3-F956E0A00EDE}" type="presParOf" srcId="{6FC49700-A9D7-44A3-87FC-5C3987B376AD}" destId="{92CE4BD8-E43C-4D77-AB8B-4BE9020DB070}" srcOrd="0" destOrd="0" presId="urn:microsoft.com/office/officeart/2005/8/layout/orgChart1"/>
    <dgm:cxn modelId="{499FA178-555C-476F-BB58-9007493F5534}" type="presParOf" srcId="{92CE4BD8-E43C-4D77-AB8B-4BE9020DB070}" destId="{EF007BE9-1E25-440B-9CBD-B14D4BF22DF6}" srcOrd="0" destOrd="0" presId="urn:microsoft.com/office/officeart/2005/8/layout/orgChart1"/>
    <dgm:cxn modelId="{45FA66C0-98F3-4C4E-A4B9-E509A41E1840}" type="presParOf" srcId="{92CE4BD8-E43C-4D77-AB8B-4BE9020DB070}" destId="{428AB43E-D917-4CB5-9D9F-06D076AEB906}" srcOrd="1" destOrd="0" presId="urn:microsoft.com/office/officeart/2005/8/layout/orgChart1"/>
    <dgm:cxn modelId="{579A2C47-FE1C-42C9-932E-36943A0BCC5E}" type="presParOf" srcId="{6FC49700-A9D7-44A3-87FC-5C3987B376AD}" destId="{26060E41-27A1-41B0-A9E2-5E720D0CDEA3}" srcOrd="1" destOrd="0" presId="urn:microsoft.com/office/officeart/2005/8/layout/orgChart1"/>
    <dgm:cxn modelId="{CCD93DB1-FAEE-465F-9486-6E5DFAAF7576}" type="presParOf" srcId="{6FC49700-A9D7-44A3-87FC-5C3987B376AD}" destId="{B81843FC-F446-49CF-B672-6F0AE27A7009}" srcOrd="2" destOrd="0" presId="urn:microsoft.com/office/officeart/2005/8/layout/orgChart1"/>
    <dgm:cxn modelId="{FCE861A1-A2F9-4F72-9063-F2EB03398017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 (Required)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OS X </a:t>
          </a:r>
          <a:r>
            <a:rPr lang="en-US" sz="1500" kern="1200" dirty="0" err="1" smtClean="0"/>
            <a:t>Yosimite</a:t>
          </a:r>
          <a:r>
            <a:rPr lang="en-US" sz="1500" kern="1200" dirty="0" smtClean="0"/>
            <a:t>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Studio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XCode</a:t>
          </a:r>
          <a:endParaRPr lang="en-US" sz="15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Windows PC (Optional)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Visual Studio 2012+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Plugin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Still has to network with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Can’t use </a:t>
          </a:r>
          <a:r>
            <a:rPr lang="en-US" sz="1500" kern="1200" dirty="0" err="1" smtClean="0"/>
            <a:t>Xamarin</a:t>
          </a:r>
          <a:r>
            <a:rPr lang="en-US" sz="1500" kern="1200" dirty="0" smtClean="0"/>
            <a:t> Studio on Windows for iOS</a:t>
          </a:r>
          <a:endParaRPr lang="en-US" sz="15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75185-86BD-4D7E-B23D-418D49138D9A}">
      <dsp:nvSpPr>
        <dsp:cNvPr id="0" name=""/>
        <dsp:cNvSpPr/>
      </dsp:nvSpPr>
      <dsp:spPr>
        <a:xfrm>
          <a:off x="4114799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3528904" y="122490"/>
              </a:lnTo>
              <a:lnTo>
                <a:pt x="3528904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F5AAE-7C2A-4A45-9B35-E90E9D2F6D64}">
      <dsp:nvSpPr>
        <dsp:cNvPr id="0" name=""/>
        <dsp:cNvSpPr/>
      </dsp:nvSpPr>
      <dsp:spPr>
        <a:xfrm>
          <a:off x="4114799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2117342" y="122490"/>
              </a:lnTo>
              <a:lnTo>
                <a:pt x="2117342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1DFE9-6327-47DD-B518-D13A2B402745}">
      <dsp:nvSpPr>
        <dsp:cNvPr id="0" name=""/>
        <dsp:cNvSpPr/>
      </dsp:nvSpPr>
      <dsp:spPr>
        <a:xfrm>
          <a:off x="411479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705780" y="122490"/>
              </a:lnTo>
              <a:lnTo>
                <a:pt x="70578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D18B1-4906-491F-99DE-F8F7ECE36AE8}">
      <dsp:nvSpPr>
        <dsp:cNvPr id="0" name=""/>
        <dsp:cNvSpPr/>
      </dsp:nvSpPr>
      <dsp:spPr>
        <a:xfrm>
          <a:off x="340901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705780" y="0"/>
              </a:moveTo>
              <a:lnTo>
                <a:pt x="705780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57DE-155F-4D4E-B981-1D40567BE3B3}">
      <dsp:nvSpPr>
        <dsp:cNvPr id="0" name=""/>
        <dsp:cNvSpPr/>
      </dsp:nvSpPr>
      <dsp:spPr>
        <a:xfrm>
          <a:off x="1997457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2117342" y="0"/>
              </a:moveTo>
              <a:lnTo>
                <a:pt x="2117342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8AFBC-E4F0-4F88-A7AE-67C48FB08E66}">
      <dsp:nvSpPr>
        <dsp:cNvPr id="0" name=""/>
        <dsp:cNvSpPr/>
      </dsp:nvSpPr>
      <dsp:spPr>
        <a:xfrm>
          <a:off x="585895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3528904" y="0"/>
              </a:moveTo>
              <a:lnTo>
                <a:pt x="3528904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4EAE3-9506-4E40-A960-DA967E989FB2}">
      <dsp:nvSpPr>
        <dsp:cNvPr id="0" name=""/>
        <dsp:cNvSpPr/>
      </dsp:nvSpPr>
      <dsp:spPr>
        <a:xfrm>
          <a:off x="3531510" y="991455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Supported Densities</a:t>
          </a:r>
          <a:endParaRPr lang="en-US" sz="1900" kern="1200" dirty="0"/>
        </a:p>
      </dsp:txBody>
      <dsp:txXfrm>
        <a:off x="3531510" y="991455"/>
        <a:ext cx="1166579" cy="583289"/>
      </dsp:txXfrm>
    </dsp:sp>
    <dsp:sp modelId="{AFBC12D2-392B-4E3B-A7E0-09D77E738C95}">
      <dsp:nvSpPr>
        <dsp:cNvPr id="0" name=""/>
        <dsp:cNvSpPr/>
      </dsp:nvSpPr>
      <dsp:spPr>
        <a:xfrm>
          <a:off x="2605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ldpi</a:t>
          </a:r>
          <a:r>
            <a:rPr lang="en-US" sz="1900" kern="1200" dirty="0" smtClean="0"/>
            <a:t> (~120dpi)</a:t>
          </a:r>
          <a:endParaRPr lang="en-US" sz="1900" kern="1200" dirty="0"/>
        </a:p>
      </dsp:txBody>
      <dsp:txXfrm>
        <a:off x="2605" y="1819726"/>
        <a:ext cx="1166579" cy="583289"/>
      </dsp:txXfrm>
    </dsp:sp>
    <dsp:sp modelId="{8A558FC7-EBF5-4A7C-A8B1-E6A58A5687C5}">
      <dsp:nvSpPr>
        <dsp:cNvPr id="0" name=""/>
        <dsp:cNvSpPr/>
      </dsp:nvSpPr>
      <dsp:spPr>
        <a:xfrm>
          <a:off x="1414167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mdpi (~160dpi)</a:t>
          </a:r>
          <a:endParaRPr lang="en-US" sz="1900" kern="1200"/>
        </a:p>
      </dsp:txBody>
      <dsp:txXfrm>
        <a:off x="1414167" y="1819726"/>
        <a:ext cx="1166579" cy="583289"/>
      </dsp:txXfrm>
    </dsp:sp>
    <dsp:sp modelId="{535BD7F9-3393-402A-BDC5-BE3C715332D8}">
      <dsp:nvSpPr>
        <dsp:cNvPr id="0" name=""/>
        <dsp:cNvSpPr/>
      </dsp:nvSpPr>
      <dsp:spPr>
        <a:xfrm>
          <a:off x="2825729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hdpi (~240dpi)</a:t>
          </a:r>
          <a:endParaRPr lang="en-US" sz="1900" kern="1200"/>
        </a:p>
      </dsp:txBody>
      <dsp:txXfrm>
        <a:off x="2825729" y="1819726"/>
        <a:ext cx="1166579" cy="583289"/>
      </dsp:txXfrm>
    </dsp:sp>
    <dsp:sp modelId="{539FBB2C-BD78-4BB5-81AF-A649AA37DF49}">
      <dsp:nvSpPr>
        <dsp:cNvPr id="0" name=""/>
        <dsp:cNvSpPr/>
      </dsp:nvSpPr>
      <dsp:spPr>
        <a:xfrm>
          <a:off x="4237290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xhdpi (~320dpi)</a:t>
          </a:r>
          <a:endParaRPr lang="en-US" sz="1900" kern="1200"/>
        </a:p>
      </dsp:txBody>
      <dsp:txXfrm>
        <a:off x="4237290" y="1819726"/>
        <a:ext cx="1166579" cy="583289"/>
      </dsp:txXfrm>
    </dsp:sp>
    <dsp:sp modelId="{D450871C-9E34-4B7B-AD6D-4AB34FB89F9B}">
      <dsp:nvSpPr>
        <dsp:cNvPr id="0" name=""/>
        <dsp:cNvSpPr/>
      </dsp:nvSpPr>
      <dsp:spPr>
        <a:xfrm>
          <a:off x="5648852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xxhdpi (~480dpi)</a:t>
          </a:r>
          <a:endParaRPr lang="en-US" sz="1900" kern="1200"/>
        </a:p>
      </dsp:txBody>
      <dsp:txXfrm>
        <a:off x="5648852" y="1819726"/>
        <a:ext cx="1166579" cy="583289"/>
      </dsp:txXfrm>
    </dsp:sp>
    <dsp:sp modelId="{EF007BE9-1E25-440B-9CBD-B14D4BF22DF6}">
      <dsp:nvSpPr>
        <dsp:cNvPr id="0" name=""/>
        <dsp:cNvSpPr/>
      </dsp:nvSpPr>
      <dsp:spPr>
        <a:xfrm>
          <a:off x="7060414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xxxhdpi (~640dpi)</a:t>
          </a:r>
          <a:endParaRPr lang="en-US" sz="1900" kern="1200"/>
        </a:p>
      </dsp:txBody>
      <dsp:txXfrm>
        <a:off x="7060414" y="1819726"/>
        <a:ext cx="1166579" cy="583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err="1" smtClean="0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7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1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3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4976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484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838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7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1812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reference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58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4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256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070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13177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48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7255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Android and iOS Apps with Visual Studio and C#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 smtClean="0"/>
              <a:t>Comes with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(</a:t>
            </a:r>
            <a:r>
              <a:rPr lang="en-US" dirty="0" smtClean="0"/>
              <a:t>Stand-alone IDE)</a:t>
            </a:r>
          </a:p>
          <a:p>
            <a:pPr lvl="1"/>
            <a:r>
              <a:rPr lang="en-US" dirty="0" smtClean="0"/>
              <a:t>Visual Studio plugin</a:t>
            </a:r>
          </a:p>
          <a:p>
            <a:pPr lvl="1"/>
            <a:r>
              <a:rPr lang="en-US" dirty="0" smtClean="0"/>
              <a:t>Compiler</a:t>
            </a:r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721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28766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2959</TotalTime>
  <Words>791</Words>
  <Application>Microsoft Office PowerPoint</Application>
  <PresentationFormat>On-screen Show (16:9)</PresentationFormat>
  <Paragraphs>231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Arial Bold</vt:lpstr>
      <vt:lpstr>Calibri</vt:lpstr>
      <vt:lpstr>Segoe UI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132</cp:revision>
  <dcterms:created xsi:type="dcterms:W3CDTF">2012-12-07T00:48:42Z</dcterms:created>
  <dcterms:modified xsi:type="dcterms:W3CDTF">2016-10-24T17:32:24Z</dcterms:modified>
</cp:coreProperties>
</file>